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736" r:id="rId2"/>
    <p:sldId id="1724" r:id="rId3"/>
    <p:sldId id="1855" r:id="rId4"/>
    <p:sldId id="1856" r:id="rId5"/>
    <p:sldId id="1857" r:id="rId6"/>
    <p:sldId id="1858" r:id="rId7"/>
    <p:sldId id="1779" r:id="rId8"/>
    <p:sldId id="310" r:id="rId9"/>
    <p:sldId id="1859" r:id="rId10"/>
    <p:sldId id="1854" r:id="rId11"/>
    <p:sldId id="1860" r:id="rId12"/>
    <p:sldId id="1861" r:id="rId13"/>
    <p:sldId id="1869" r:id="rId14"/>
    <p:sldId id="1868" r:id="rId15"/>
    <p:sldId id="1778" r:id="rId16"/>
    <p:sldId id="1846" r:id="rId17"/>
    <p:sldId id="1847" r:id="rId18"/>
    <p:sldId id="1863" r:id="rId19"/>
    <p:sldId id="1777" r:id="rId20"/>
    <p:sldId id="1749" r:id="rId21"/>
    <p:sldId id="1864" r:id="rId22"/>
    <p:sldId id="1866" r:id="rId23"/>
    <p:sldId id="1865" r:id="rId24"/>
    <p:sldId id="1867" r:id="rId25"/>
    <p:sldId id="171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>
        <p:scale>
          <a:sx n="90" d="100"/>
          <a:sy n="90" d="100"/>
        </p:scale>
        <p:origin x="100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368152"/>
          </a:xfrm>
        </p:spPr>
        <p:txBody>
          <a:bodyPr/>
          <a:lstStyle/>
          <a:p>
            <a:r>
              <a:rPr lang="en-US" sz="2800" dirty="0"/>
              <a:t>How to create a prompt by "NULL" and "NOT NULL" in an Alma Analytics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Change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B3282B6-E5D8-4F1A-91AE-9F50EB63FEB4}"/>
              </a:ext>
            </a:extLst>
          </p:cNvPr>
          <p:cNvSpPr txBox="1">
            <a:spLocks/>
          </p:cNvSpPr>
          <p:nvPr/>
        </p:nvSpPr>
        <p:spPr>
          <a:xfrm>
            <a:off x="323528" y="1851670"/>
            <a:ext cx="842493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4EF88-1F0F-471E-AAA5-D378AE0FD0CA}"/>
              </a:ext>
            </a:extLst>
          </p:cNvPr>
          <p:cNvSpPr txBox="1"/>
          <p:nvPr/>
        </p:nvSpPr>
        <p:spPr>
          <a:xfrm>
            <a:off x="539552" y="1203598"/>
            <a:ext cx="75608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"Vendor </a:t>
            </a:r>
            <a:r>
              <a:rPr lang="en-US" dirty="0" err="1"/>
              <a:t>Interface"."Vendor</a:t>
            </a:r>
            <a:r>
              <a:rPr lang="en-US" dirty="0"/>
              <a:t> Name"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378C6-2A14-4E2F-8094-00C513660857}"/>
              </a:ext>
            </a:extLst>
          </p:cNvPr>
          <p:cNvSpPr txBox="1"/>
          <p:nvPr/>
        </p:nvSpPr>
        <p:spPr>
          <a:xfrm>
            <a:off x="521797" y="2427734"/>
            <a:ext cx="756084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CASE "Vendor </a:t>
            </a:r>
            <a:r>
              <a:rPr lang="en-US" dirty="0" err="1"/>
              <a:t>Interface"."Vendor</a:t>
            </a:r>
            <a:r>
              <a:rPr lang="en-US" dirty="0"/>
              <a:t> Name" </a:t>
            </a:r>
          </a:p>
          <a:p>
            <a:r>
              <a:rPr lang="en-US" dirty="0"/>
              <a:t>WHEN NULL THEN 'Does not have Vendor Interface' </a:t>
            </a:r>
          </a:p>
          <a:p>
            <a:r>
              <a:rPr lang="en-US" dirty="0"/>
              <a:t>ELSE 'Has Vendor Interface' END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BE1F494-59D9-4706-8791-7E5C7BD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Create a field for "Has Vendor Interface" and "Does not have Vendor Interface"</a:t>
            </a:r>
          </a:p>
        </p:txBody>
      </p:sp>
    </p:spTree>
    <p:extLst>
      <p:ext uri="{BB962C8B-B14F-4D97-AF65-F5344CB8AC3E}">
        <p14:creationId xmlns:p14="http://schemas.microsoft.com/office/powerpoint/2010/main" val="23635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21B26C-7614-4B5E-80D3-716841FD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702" y="1514596"/>
            <a:ext cx="5160596" cy="2622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it is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2C3C4-1A1A-4C31-842F-C5025E23EA32}"/>
              </a:ext>
            </a:extLst>
          </p:cNvPr>
          <p:cNvSpPr/>
          <p:nvPr/>
        </p:nvSpPr>
        <p:spPr>
          <a:xfrm>
            <a:off x="3831824" y="3298430"/>
            <a:ext cx="3257727" cy="869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F6F15-EF6E-432F-8D7E-77902120BEE5}"/>
              </a:ext>
            </a:extLst>
          </p:cNvPr>
          <p:cNvSpPr/>
          <p:nvPr/>
        </p:nvSpPr>
        <p:spPr>
          <a:xfrm>
            <a:off x="2033472" y="2052607"/>
            <a:ext cx="3546640" cy="305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687827EB-6F04-463B-847F-900D5A2D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Create a field for "Has Vendor Interface" and "Does not have Vendor Interface"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59B72D-BA43-40E4-A730-1C01AC96A15E}"/>
              </a:ext>
            </a:extLst>
          </p:cNvPr>
          <p:cNvSpPr txBox="1"/>
          <p:nvPr/>
        </p:nvSpPr>
        <p:spPr>
          <a:xfrm>
            <a:off x="5004048" y="804609"/>
            <a:ext cx="34563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called the column "Does or does not have Vendor Interface"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ADCFF9-E0C8-4546-8144-B4C79B4EAC1B}"/>
              </a:ext>
            </a:extLst>
          </p:cNvPr>
          <p:cNvCxnSpPr/>
          <p:nvPr/>
        </p:nvCxnSpPr>
        <p:spPr>
          <a:xfrm flipH="1">
            <a:off x="5570033" y="1430153"/>
            <a:ext cx="234272" cy="5657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83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7E49389-C90E-46B5-B6CC-C07A2899C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771550"/>
            <a:ext cx="8424936" cy="3888432"/>
          </a:xfrm>
        </p:spPr>
        <p:txBody>
          <a:bodyPr>
            <a:normAutofit/>
          </a:bodyPr>
          <a:lstStyle/>
          <a:p>
            <a:r>
              <a:rPr lang="en-US" dirty="0"/>
              <a:t>The next slide includes the results.  </a:t>
            </a:r>
          </a:p>
          <a:p>
            <a:r>
              <a:rPr lang="en-US" dirty="0"/>
              <a:t>It does state "Has Vendor Interface" and "Does not have Vendor Interface" correctly.</a:t>
            </a:r>
          </a:p>
          <a:p>
            <a:r>
              <a:rPr lang="en-US" dirty="0"/>
              <a:t>When there is a vendor it states "Does have Vendor Interface" </a:t>
            </a:r>
          </a:p>
          <a:p>
            <a:r>
              <a:rPr lang="en-US" dirty="0"/>
              <a:t>When there is not a vendor it states "Does not have Vendor Interface"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02BFD08-4F3C-41C9-BD18-58C23324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Create a field for "Has Vendor Interface" and "Does not have Vendor Interface"</a:t>
            </a:r>
          </a:p>
        </p:txBody>
      </p:sp>
    </p:spTree>
    <p:extLst>
      <p:ext uri="{BB962C8B-B14F-4D97-AF65-F5344CB8AC3E}">
        <p14:creationId xmlns:p14="http://schemas.microsoft.com/office/powerpoint/2010/main" val="94494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7A2C71-C733-4DA5-A400-F731BB54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99" y="1059582"/>
            <a:ext cx="7667625" cy="3543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02BFD08-4F3C-41C9-BD18-58C23324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Create a field for "Has Vendor Interface" and "Does not have Vendor Interface"</a:t>
            </a:r>
          </a:p>
        </p:txBody>
      </p:sp>
    </p:spTree>
    <p:extLst>
      <p:ext uri="{BB962C8B-B14F-4D97-AF65-F5344CB8AC3E}">
        <p14:creationId xmlns:p14="http://schemas.microsoft.com/office/powerpoint/2010/main" val="89017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7E49389-C90E-46B5-B6CC-C07A2899C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64403"/>
            <a:ext cx="8424936" cy="3979385"/>
          </a:xfrm>
        </p:spPr>
        <p:txBody>
          <a:bodyPr>
            <a:normAutofit/>
          </a:bodyPr>
          <a:lstStyle/>
          <a:p>
            <a:r>
              <a:rPr lang="en-US" sz="2000" dirty="0"/>
              <a:t>Note:</a:t>
            </a:r>
          </a:p>
          <a:p>
            <a:r>
              <a:rPr lang="en-US" sz="2000" dirty="0"/>
              <a:t>We called the new values "Has Vendor Interface" and "Does not have Vendor Interface" </a:t>
            </a:r>
          </a:p>
          <a:p>
            <a:r>
              <a:rPr lang="en-US" sz="2000" dirty="0"/>
              <a:t>Theoretically we could have called them “NULL” and “NOT NULL”</a:t>
            </a:r>
          </a:p>
          <a:p>
            <a:r>
              <a:rPr lang="en-US" sz="2000" dirty="0"/>
              <a:t>However, it is not a good idea to call the values NULL and NOT NULL as these are “taken” words and could cause problems later.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02BFD08-4F3C-41C9-BD18-58C23324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Create a field for "Has Vendor Interface" and "Does not have Vendor Interface"</a:t>
            </a:r>
          </a:p>
        </p:txBody>
      </p:sp>
    </p:spTree>
    <p:extLst>
      <p:ext uri="{BB962C8B-B14F-4D97-AF65-F5344CB8AC3E}">
        <p14:creationId xmlns:p14="http://schemas.microsoft.com/office/powerpoint/2010/main" val="276226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r>
              <a:rPr lang="en-US" sz="2600" dirty="0"/>
              <a:t>Create a prompt on field "Does or does not have Vendor Interface"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EB3559-8A3E-44F7-87D8-A7147780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94859"/>
            <a:ext cx="4476750" cy="2181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Create a prompt on field "Does or does not have Vendor Interface"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7FBBC-FDF1-4A63-AC4F-151CA2D9673D}"/>
              </a:ext>
            </a:extLst>
          </p:cNvPr>
          <p:cNvSpPr/>
          <p:nvPr/>
        </p:nvSpPr>
        <p:spPr>
          <a:xfrm>
            <a:off x="4841783" y="2211710"/>
            <a:ext cx="336193" cy="268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4CDC69-2C4C-4084-B05F-8B2630C4659A}"/>
              </a:ext>
            </a:extLst>
          </p:cNvPr>
          <p:cNvSpPr/>
          <p:nvPr/>
        </p:nvSpPr>
        <p:spPr>
          <a:xfrm>
            <a:off x="5009878" y="2487727"/>
            <a:ext cx="930273" cy="263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6C81E5-AB28-436D-AB56-0DDF22848904}"/>
              </a:ext>
            </a:extLst>
          </p:cNvPr>
          <p:cNvSpPr/>
          <p:nvPr/>
        </p:nvSpPr>
        <p:spPr>
          <a:xfrm>
            <a:off x="2915815" y="2982532"/>
            <a:ext cx="1925967" cy="268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9D9916-524E-4EEA-8CDA-5B26E60A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869987"/>
          </a:xfrm>
        </p:spPr>
        <p:txBody>
          <a:bodyPr>
            <a:normAutofit/>
          </a:bodyPr>
          <a:lstStyle/>
          <a:p>
            <a:r>
              <a:rPr lang="en-US" dirty="0"/>
              <a:t>From the "Prompts" tab choose "new &gt; column prompt &gt; Does or does not have Vendor Interface"</a:t>
            </a:r>
          </a:p>
        </p:txBody>
      </p:sp>
    </p:spTree>
    <p:extLst>
      <p:ext uri="{BB962C8B-B14F-4D97-AF65-F5344CB8AC3E}">
        <p14:creationId xmlns:p14="http://schemas.microsoft.com/office/powerpoint/2010/main" val="316570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Create a prompt on field "Does or does not have Vendor Interface"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Define as desired.  Here we leave the defaults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B6817-83C4-4BE5-A471-C28B1DC1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1461492"/>
            <a:ext cx="4219575" cy="2838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042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B3EA9-EA65-41AF-A4C4-78F086E9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2067694"/>
            <a:ext cx="3476625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Create a prompt on field "Does or does not have Vendor Interface"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3925725"/>
          </a:xfrm>
        </p:spPr>
        <p:txBody>
          <a:bodyPr>
            <a:normAutofit/>
          </a:bodyPr>
          <a:lstStyle/>
          <a:p>
            <a:r>
              <a:rPr lang="en-US" dirty="0"/>
              <a:t>In the criteria tab remove the field "Does or does not have Vendor Interface" from display.  It is enough to leave in the prompt.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C1C8BB-4B29-4C61-9077-B126C8439592}"/>
              </a:ext>
            </a:extLst>
          </p:cNvPr>
          <p:cNvSpPr/>
          <p:nvPr/>
        </p:nvSpPr>
        <p:spPr>
          <a:xfrm>
            <a:off x="4983868" y="2289649"/>
            <a:ext cx="2160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6420B5-A4F3-42FB-AFE2-ABC120C5149C}"/>
              </a:ext>
            </a:extLst>
          </p:cNvPr>
          <p:cNvSpPr/>
          <p:nvPr/>
        </p:nvSpPr>
        <p:spPr>
          <a:xfrm>
            <a:off x="5015767" y="3568298"/>
            <a:ext cx="720080" cy="211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Test it 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4968552" cy="3312367"/>
          </a:xfrm>
        </p:spPr>
        <p:txBody>
          <a:bodyPr>
            <a:normAutofit/>
          </a:bodyPr>
          <a:lstStyle/>
          <a:p>
            <a:r>
              <a:rPr lang="en-US" sz="2000" dirty="0"/>
              <a:t>The question</a:t>
            </a:r>
          </a:p>
          <a:p>
            <a:r>
              <a:rPr lang="en-US" sz="2000" dirty="0"/>
              <a:t>Create a field for "Has Vendor Interface" and "Does not have Vendor Interface"</a:t>
            </a:r>
          </a:p>
          <a:p>
            <a:r>
              <a:rPr lang="en-US" sz="2000" dirty="0"/>
              <a:t>Create a prompt on field "Does or does not have Vendor Interface"</a:t>
            </a:r>
          </a:p>
          <a:p>
            <a:r>
              <a:rPr lang="en-US" sz="2000" dirty="0"/>
              <a:t>Test it out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FAA1D5-52D8-47ED-BB97-33F0C4BD6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2218"/>
            <a:ext cx="8712968" cy="785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it out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Let’s open the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04140-B48D-41E1-AEB2-829AA190BA3B}"/>
              </a:ext>
            </a:extLst>
          </p:cNvPr>
          <p:cNvSpPr/>
          <p:nvPr/>
        </p:nvSpPr>
        <p:spPr>
          <a:xfrm>
            <a:off x="971600" y="2308617"/>
            <a:ext cx="648072" cy="388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9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it out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Let’s choose "Does not have Vendor Interface"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9E85F-065D-4DF9-ADD3-98187928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417" y="1181831"/>
            <a:ext cx="44196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426CC-2591-4A25-B0A7-58D7EF12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75" y="1223367"/>
            <a:ext cx="4200525" cy="3076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it out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For all results vendor interface name is NULL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04140-B48D-41E1-AEB2-829AA190BA3B}"/>
              </a:ext>
            </a:extLst>
          </p:cNvPr>
          <p:cNvSpPr/>
          <p:nvPr/>
        </p:nvSpPr>
        <p:spPr>
          <a:xfrm>
            <a:off x="5425766" y="1626173"/>
            <a:ext cx="946434" cy="2673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799811-D63A-4C3C-8326-9A429BE6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843087"/>
            <a:ext cx="4400550" cy="1457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it out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Let’s choose "Has Vendor Interface"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9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3DD1BD-0421-4917-BE60-F713AB5F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54" y="1312482"/>
            <a:ext cx="5248275" cy="3114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it out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7E7D486-6612-4E86-AC5D-EF0F8AE2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For all results vendor interface name is NOT NULL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04140-B48D-41E1-AEB2-829AA190BA3B}"/>
              </a:ext>
            </a:extLst>
          </p:cNvPr>
          <p:cNvSpPr/>
          <p:nvPr/>
        </p:nvSpPr>
        <p:spPr>
          <a:xfrm>
            <a:off x="4841784" y="1707653"/>
            <a:ext cx="2338445" cy="2719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3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The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have an analytics report that includes information about the electronic collection.  One of the columns is "vendor interface name".</a:t>
            </a:r>
          </a:p>
          <a:p>
            <a:r>
              <a:rPr lang="en-US" dirty="0"/>
              <a:t>I want to add a prompt which lets the person running the report get all electronic collections which do or do not have a vendor interface name.</a:t>
            </a:r>
          </a:p>
          <a:p>
            <a:r>
              <a:rPr lang="en-US" dirty="0"/>
              <a:t>I tried making the prompt using the "IS NOT NULL" option in the filter and get error messages.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0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is my criteria tab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12D0E-4683-429B-BF88-5FA93462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419622"/>
            <a:ext cx="5829300" cy="3190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7715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are the results.  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49427-7D73-4B9D-8A10-84DA3DA4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1259214"/>
            <a:ext cx="5438775" cy="3552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B072D-A928-4411-840B-485E2E663BFB}"/>
              </a:ext>
            </a:extLst>
          </p:cNvPr>
          <p:cNvSpPr txBox="1"/>
          <p:nvPr/>
        </p:nvSpPr>
        <p:spPr>
          <a:xfrm>
            <a:off x="5508104" y="1923678"/>
            <a:ext cx="20162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Some have a NULL vendor name</a:t>
            </a:r>
          </a:p>
        </p:txBody>
      </p:sp>
    </p:spTree>
    <p:extLst>
      <p:ext uri="{BB962C8B-B14F-4D97-AF65-F5344CB8AC3E}">
        <p14:creationId xmlns:p14="http://schemas.microsoft.com/office/powerpoint/2010/main" val="100380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Create a field for "Has Vendor Interface" and "Does not have Vendor Interface"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Create a field for "Has Vendor Interface" and "Does not have Vendor Interface"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do as follows:</a:t>
            </a:r>
          </a:p>
          <a:p>
            <a:r>
              <a:rPr lang="en-US" dirty="0"/>
              <a:t>Create another field "vendor interface name"</a:t>
            </a:r>
          </a:p>
          <a:p>
            <a:r>
              <a:rPr lang="en-US" dirty="0"/>
              <a:t>On the new field we will use a CASE to make it be "Has Vendor Interface" or "Does not have Vendor Interface"</a:t>
            </a:r>
          </a:p>
          <a:p>
            <a:r>
              <a:rPr lang="en-US" dirty="0"/>
              <a:t>Later we will prompt on it but not display it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FE550A-DB64-47C6-BA33-5314FC37E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1371600"/>
            <a:ext cx="5467350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66" y="771550"/>
            <a:ext cx="8640960" cy="3979385"/>
          </a:xfrm>
        </p:spPr>
        <p:txBody>
          <a:bodyPr>
            <a:normAutofit/>
          </a:bodyPr>
          <a:lstStyle/>
          <a:p>
            <a:r>
              <a:rPr lang="en-US" dirty="0"/>
              <a:t>Add another field "vendor interface name" and do "edit formula"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495E6E-1177-46E2-B736-88A425AD2BF3}"/>
              </a:ext>
            </a:extLst>
          </p:cNvPr>
          <p:cNvSpPr/>
          <p:nvPr/>
        </p:nvSpPr>
        <p:spPr>
          <a:xfrm>
            <a:off x="5903080" y="2269179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C8203-5E07-4954-A33C-94F2933BFFA1}"/>
              </a:ext>
            </a:extLst>
          </p:cNvPr>
          <p:cNvSpPr/>
          <p:nvPr/>
        </p:nvSpPr>
        <p:spPr>
          <a:xfrm>
            <a:off x="5868144" y="1779662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FCB1159-F949-4F82-A677-74D3E0EC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Create a field for "Has Vendor Interface" and "Does not have Vendor Interface"</a:t>
            </a:r>
          </a:p>
        </p:txBody>
      </p:sp>
    </p:spTree>
    <p:extLst>
      <p:ext uri="{BB962C8B-B14F-4D97-AF65-F5344CB8AC3E}">
        <p14:creationId xmlns:p14="http://schemas.microsoft.com/office/powerpoint/2010/main" val="2944389772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15891</TotalTime>
  <Words>719</Words>
  <Application>Microsoft Office PowerPoint</Application>
  <PresentationFormat>On-screen Show (16:9)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Ex_Libris_2020</vt:lpstr>
      <vt:lpstr>How to create a prompt by "NULL" and "NOT NULL" in an Alma Analytics report</vt:lpstr>
      <vt:lpstr>PowerPoint Presentation</vt:lpstr>
      <vt:lpstr>The question</vt:lpstr>
      <vt:lpstr>The question</vt:lpstr>
      <vt:lpstr>The question</vt:lpstr>
      <vt:lpstr>The question</vt:lpstr>
      <vt:lpstr>Create a field for "Has Vendor Interface" and "Does not have Vendor Interface"</vt:lpstr>
      <vt:lpstr>Create a field for "Has Vendor Interface" and "Does not have Vendor Interface"</vt:lpstr>
      <vt:lpstr>Create a field for "Has Vendor Interface" and "Does not have Vendor Interface"</vt:lpstr>
      <vt:lpstr>Create a field for "Has Vendor Interface" and "Does not have Vendor Interface"</vt:lpstr>
      <vt:lpstr>Create a field for "Has Vendor Interface" and "Does not have Vendor Interface"</vt:lpstr>
      <vt:lpstr>Create a field for "Has Vendor Interface" and "Does not have Vendor Interface"</vt:lpstr>
      <vt:lpstr>Create a field for "Has Vendor Interface" and "Does not have Vendor Interface"</vt:lpstr>
      <vt:lpstr>Create a field for "Has Vendor Interface" and "Does not have Vendor Interface"</vt:lpstr>
      <vt:lpstr>Create a prompt on field "Does or does not have Vendor Interface"</vt:lpstr>
      <vt:lpstr>Create a prompt on field "Does or does not have Vendor Interface"</vt:lpstr>
      <vt:lpstr>Create a prompt on field "Does or does not have Vendor Interface"</vt:lpstr>
      <vt:lpstr>Create a prompt on field "Does or does not have Vendor Interface"</vt:lpstr>
      <vt:lpstr>Test it out</vt:lpstr>
      <vt:lpstr>Test it out</vt:lpstr>
      <vt:lpstr>Test it out</vt:lpstr>
      <vt:lpstr>Test it out</vt:lpstr>
      <vt:lpstr>Test it out</vt:lpstr>
      <vt:lpstr>Test it out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672</cp:revision>
  <dcterms:created xsi:type="dcterms:W3CDTF">2017-01-02T15:10:30Z</dcterms:created>
  <dcterms:modified xsi:type="dcterms:W3CDTF">2021-08-17T07:09:02Z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